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2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0F221-9F7A-4E94-8454-3E595297E9D3}" type="datetimeFigureOut">
              <a:rPr lang="sr-Latn-CS" smtClean="0"/>
              <a:pPr/>
              <a:t>18.9.2016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6C3B-3A2A-49C3-8C61-C01D1001BBC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s://www.youtube.com/watch?v=MAXgIO21Go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hyperlink" Target="https://www.youtube.com/watch?v=gCFmIAMLEF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72" y="128586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Europe Day</a:t>
            </a:r>
            <a:r>
              <a:rPr lang="hr-HR" dirty="0" smtClean="0"/>
              <a:t> 9.5.2016.</a:t>
            </a:r>
          </a:p>
          <a:p>
            <a:pPr marL="342900" indent="-342900">
              <a:buAutoNum type="alphaLcParenR"/>
            </a:pPr>
            <a:r>
              <a:rPr lang="hr-HR" dirty="0" smtClean="0"/>
              <a:t>Audio-</a:t>
            </a:r>
            <a:r>
              <a:rPr lang="hr-HR" dirty="0" err="1" smtClean="0"/>
              <a:t>visual</a:t>
            </a:r>
            <a:r>
              <a:rPr lang="hr-HR" dirty="0" smtClean="0"/>
              <a:t> </a:t>
            </a:r>
            <a:r>
              <a:rPr lang="hr-HR" dirty="0" err="1" smtClean="0"/>
              <a:t>material</a:t>
            </a:r>
            <a:r>
              <a:rPr lang="hr-HR" dirty="0" smtClean="0"/>
              <a:t>: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saying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same sentence on 8 </a:t>
            </a:r>
            <a:r>
              <a:rPr lang="hr-HR" dirty="0" err="1" smtClean="0"/>
              <a:t>languages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countries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are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</a:t>
            </a:r>
          </a:p>
          <a:p>
            <a:pPr marL="342900" indent="-342900"/>
            <a:r>
              <a:rPr lang="en-US" dirty="0" smtClean="0">
                <a:hlinkClick r:id="rId12"/>
              </a:rPr>
              <a:t>https://www.youtube.com/watch?v=MAXgIO21Go0</a:t>
            </a:r>
            <a:endParaRPr lang="hr-HR" dirty="0" smtClean="0"/>
          </a:p>
          <a:p>
            <a:pPr marL="342900" indent="-342900"/>
            <a:endParaRPr lang="hr-HR" dirty="0" smtClean="0"/>
          </a:p>
          <a:p>
            <a:pPr marL="342900" indent="-342900"/>
            <a:r>
              <a:rPr lang="en-US" dirty="0" smtClean="0"/>
              <a:t> 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2357422" y="64291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dirty="0" err="1" smtClean="0"/>
              <a:t>Report</a:t>
            </a:r>
            <a:r>
              <a:rPr lang="hr-HR" sz="3200" b="1" i="1" dirty="0" smtClean="0"/>
              <a:t>-</a:t>
            </a:r>
            <a:r>
              <a:rPr lang="hr-HR" sz="3200" b="1" i="1" dirty="0" err="1" smtClean="0"/>
              <a:t>may</a:t>
            </a:r>
            <a:endParaRPr lang="hr-HR" sz="3200" b="1" i="1" dirty="0"/>
          </a:p>
        </p:txBody>
      </p:sp>
      <p:pic>
        <p:nvPicPr>
          <p:cNvPr id="23" name="Picture 22" descr="građanin europ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0100" y="2857496"/>
            <a:ext cx="4103892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472" y="1285860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Europe Day</a:t>
            </a:r>
            <a:r>
              <a:rPr lang="hr-HR" dirty="0" smtClean="0"/>
              <a:t> 9.5.2016.</a:t>
            </a:r>
          </a:p>
          <a:p>
            <a:pPr marL="342900" indent="-342900"/>
            <a:r>
              <a:rPr lang="hr-HR" dirty="0" smtClean="0"/>
              <a:t>b)    </a:t>
            </a:r>
            <a:r>
              <a:rPr lang="hr-HR" dirty="0" err="1" smtClean="0"/>
              <a:t>Corner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Europe </a:t>
            </a:r>
            <a:r>
              <a:rPr lang="hr-HR" dirty="0" err="1" smtClean="0"/>
              <a:t>day</a:t>
            </a:r>
            <a:endParaRPr lang="hr-HR" dirty="0" smtClean="0"/>
          </a:p>
          <a:p>
            <a:pPr marL="342900" indent="-342900"/>
            <a:r>
              <a:rPr lang="hr-HR" dirty="0" smtClean="0"/>
              <a:t>-</a:t>
            </a:r>
            <a:r>
              <a:rPr lang="hr-HR" dirty="0" err="1" smtClean="0"/>
              <a:t>historical</a:t>
            </a:r>
            <a:r>
              <a:rPr lang="hr-HR" dirty="0" smtClean="0"/>
              <a:t> </a:t>
            </a:r>
            <a:r>
              <a:rPr lang="hr-HR" dirty="0" err="1" smtClean="0"/>
              <a:t>explanation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date, </a:t>
            </a:r>
          </a:p>
          <a:p>
            <a:pPr marL="342900" indent="-342900"/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student</a:t>
            </a:r>
          </a:p>
          <a:p>
            <a:pPr marL="342900" indent="-342900"/>
            <a:endParaRPr lang="hr-HR" dirty="0" smtClean="0"/>
          </a:p>
          <a:p>
            <a:pPr marL="342900" indent="-342900"/>
            <a:r>
              <a:rPr lang="en-US" dirty="0" smtClean="0"/>
              <a:t> </a:t>
            </a:r>
            <a:endParaRPr lang="hr-HR" dirty="0"/>
          </a:p>
        </p:txBody>
      </p:sp>
      <p:pic>
        <p:nvPicPr>
          <p:cNvPr id="24" name="Picture 23" descr="WP_20160509_0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718274"/>
            <a:ext cx="5589402" cy="3139726"/>
          </a:xfrm>
          <a:prstGeom prst="rect">
            <a:avLst/>
          </a:prstGeom>
        </p:spPr>
      </p:pic>
      <p:pic>
        <p:nvPicPr>
          <p:cNvPr id="25" name="Picture 24" descr="WP_20160503_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3340" y="1428736"/>
            <a:ext cx="5000660" cy="280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dirty="0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 dirty="0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 dirty="0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Active, Attractive And Interactive 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eU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Mathematics</a:t>
            </a:r>
          </a:p>
          <a:p>
            <a:pPr algn="ctr"/>
            <a:endParaRPr lang="bg-BG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8596" y="500042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hr-HR" dirty="0" smtClean="0"/>
              <a:t>2. </a:t>
            </a:r>
            <a:r>
              <a:rPr lang="en-US" dirty="0" smtClean="0"/>
              <a:t>Europe Day</a:t>
            </a:r>
            <a:r>
              <a:rPr lang="hr-HR" dirty="0" smtClean="0"/>
              <a:t> 9.5.2016.</a:t>
            </a:r>
          </a:p>
          <a:p>
            <a:pPr marL="342900" indent="-342900"/>
            <a:r>
              <a:rPr lang="hr-HR" dirty="0" err="1" smtClean="0"/>
              <a:t>Workshop</a:t>
            </a:r>
            <a:r>
              <a:rPr lang="hr-HR" dirty="0" smtClean="0"/>
              <a:t>: “Who </a:t>
            </a:r>
            <a:r>
              <a:rPr lang="hr-HR" dirty="0" err="1" smtClean="0"/>
              <a:t>knows</a:t>
            </a:r>
            <a:r>
              <a:rPr lang="hr-HR" dirty="0" smtClean="0"/>
              <a:t> more </a:t>
            </a:r>
            <a:r>
              <a:rPr lang="hr-HR" dirty="0" err="1" smtClean="0"/>
              <a:t>names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Europe </a:t>
            </a:r>
            <a:r>
              <a:rPr lang="hr-HR" dirty="0" err="1" smtClean="0"/>
              <a:t>countries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capitals</a:t>
            </a:r>
            <a:r>
              <a:rPr lang="hr-HR" dirty="0" smtClean="0"/>
              <a:t>?”</a:t>
            </a:r>
          </a:p>
          <a:p>
            <a:pPr marL="342900" indent="-342900"/>
            <a:r>
              <a:rPr lang="hr-HR" dirty="0" smtClean="0"/>
              <a:t>-</a:t>
            </a:r>
            <a:r>
              <a:rPr lang="hr-HR" dirty="0" err="1" smtClean="0"/>
              <a:t>workshop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organised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classes</a:t>
            </a:r>
            <a:endParaRPr lang="hr-HR" dirty="0" smtClean="0"/>
          </a:p>
          <a:p>
            <a:pPr marL="342900" indent="-342900"/>
            <a:r>
              <a:rPr lang="hr-HR" dirty="0" smtClean="0"/>
              <a:t>-</a:t>
            </a:r>
            <a:r>
              <a:rPr lang="hr-HR" dirty="0" err="1" smtClean="0"/>
              <a:t>students</a:t>
            </a:r>
            <a:r>
              <a:rPr lang="hr-HR" dirty="0" smtClean="0"/>
              <a:t> age is 15</a:t>
            </a:r>
          </a:p>
          <a:p>
            <a:pPr marL="342900" indent="-342900"/>
            <a:endParaRPr lang="hr-HR" dirty="0" smtClean="0"/>
          </a:p>
          <a:p>
            <a:pPr marL="342900" indent="-342900"/>
            <a:r>
              <a:rPr lang="en-US" dirty="0" smtClean="0"/>
              <a:t> </a:t>
            </a:r>
            <a:endParaRPr lang="hr-HR" dirty="0"/>
          </a:p>
        </p:txBody>
      </p:sp>
      <p:pic>
        <p:nvPicPr>
          <p:cNvPr id="22" name="Picture 21" descr="WP_20160509_00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785926"/>
            <a:ext cx="4610467" cy="2589830"/>
          </a:xfrm>
          <a:prstGeom prst="rect">
            <a:avLst/>
          </a:prstGeom>
        </p:spPr>
      </p:pic>
      <p:pic>
        <p:nvPicPr>
          <p:cNvPr id="23" name="Picture 22" descr="WP_20160509_00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4494373"/>
            <a:ext cx="4207777" cy="2363627"/>
          </a:xfrm>
          <a:prstGeom prst="rect">
            <a:avLst/>
          </a:prstGeom>
        </p:spPr>
      </p:pic>
      <p:pic>
        <p:nvPicPr>
          <p:cNvPr id="24" name="Picture 23" descr="WP_20160509_00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00562" y="1500174"/>
            <a:ext cx="5000628" cy="2808994"/>
          </a:xfrm>
          <a:prstGeom prst="rect">
            <a:avLst/>
          </a:prstGeom>
        </p:spPr>
      </p:pic>
      <p:pic>
        <p:nvPicPr>
          <p:cNvPr id="25" name="Picture 24" descr="WP_20160607_00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43406" y="4329889"/>
            <a:ext cx="4500594" cy="252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9" name="TextBox 23"/>
          <p:cNvSpPr txBox="1">
            <a:spLocks noChangeArrowheads="1"/>
          </p:cNvSpPr>
          <p:nvPr/>
        </p:nvSpPr>
        <p:spPr bwMode="auto">
          <a:xfrm>
            <a:off x="571472" y="714356"/>
            <a:ext cx="75723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smtClean="0"/>
              <a:t>3. </a:t>
            </a:r>
            <a:r>
              <a:rPr lang="en-US" dirty="0" smtClean="0"/>
              <a:t>Lesson </a:t>
            </a:r>
            <a:r>
              <a:rPr lang="en-US" dirty="0"/>
              <a:t>plans` </a:t>
            </a:r>
            <a:r>
              <a:rPr lang="en-US" dirty="0" smtClean="0"/>
              <a:t>creation</a:t>
            </a:r>
            <a:r>
              <a:rPr lang="hr-HR" dirty="0" smtClean="0"/>
              <a:t>-</a:t>
            </a:r>
            <a:r>
              <a:rPr lang="hr-HR" dirty="0" err="1" smtClean="0"/>
              <a:t>during</a:t>
            </a:r>
            <a:r>
              <a:rPr lang="hr-HR" dirty="0" smtClean="0"/>
              <a:t> </a:t>
            </a:r>
            <a:r>
              <a:rPr lang="hr-HR" dirty="0" err="1" smtClean="0"/>
              <a:t>month</a:t>
            </a:r>
            <a:endParaRPr lang="hr-HR" dirty="0" smtClean="0"/>
          </a:p>
          <a:p>
            <a:r>
              <a:rPr lang="hr-HR" dirty="0" smtClean="0"/>
              <a:t>-Igor Vidović </a:t>
            </a:r>
            <a:r>
              <a:rPr lang="hr-HR" dirty="0" err="1" smtClean="0"/>
              <a:t>and</a:t>
            </a:r>
            <a:r>
              <a:rPr lang="hr-HR" dirty="0" smtClean="0"/>
              <a:t> Marijana </a:t>
            </a:r>
            <a:r>
              <a:rPr lang="hr-HR" dirty="0" err="1" smtClean="0"/>
              <a:t>Zarožinski</a:t>
            </a:r>
            <a:r>
              <a:rPr lang="hr-HR" dirty="0" smtClean="0"/>
              <a:t> </a:t>
            </a:r>
            <a:r>
              <a:rPr lang="hr-HR" dirty="0" err="1" smtClean="0"/>
              <a:t>creating</a:t>
            </a:r>
            <a:r>
              <a:rPr lang="hr-HR" dirty="0" smtClean="0"/>
              <a:t> </a:t>
            </a:r>
            <a:r>
              <a:rPr lang="hr-HR" dirty="0" err="1" smtClean="0"/>
              <a:t>lesson</a:t>
            </a:r>
            <a:r>
              <a:rPr lang="hr-HR" dirty="0" smtClean="0"/>
              <a:t> </a:t>
            </a:r>
            <a:r>
              <a:rPr lang="hr-HR" dirty="0" err="1" smtClean="0"/>
              <a:t>plans</a:t>
            </a:r>
            <a:r>
              <a:rPr lang="hr-HR" dirty="0" smtClean="0"/>
              <a:t> (third one for </a:t>
            </a:r>
            <a:r>
              <a:rPr lang="hr-HR" dirty="0" err="1" smtClean="0"/>
              <a:t>the</a:t>
            </a:r>
            <a:r>
              <a:rPr lang="hr-HR" dirty="0" smtClean="0"/>
              <a:t> first project </a:t>
            </a:r>
            <a:r>
              <a:rPr lang="hr-HR" dirty="0" err="1" smtClean="0"/>
              <a:t>year</a:t>
            </a:r>
            <a:r>
              <a:rPr lang="hr-HR" dirty="0" smtClean="0"/>
              <a:t>-</a:t>
            </a:r>
            <a:r>
              <a:rPr lang="hr-HR" dirty="0" err="1" smtClean="0"/>
              <a:t>exponentil</a:t>
            </a:r>
            <a:r>
              <a:rPr lang="hr-HR" dirty="0" smtClean="0"/>
              <a:t> </a:t>
            </a:r>
            <a:r>
              <a:rPr lang="hr-HR" dirty="0" err="1" smtClean="0"/>
              <a:t>function</a:t>
            </a:r>
            <a:r>
              <a:rPr lang="hr-HR" dirty="0" smtClean="0"/>
              <a:t>-</a:t>
            </a:r>
            <a:r>
              <a:rPr lang="hr-HR" dirty="0" err="1" smtClean="0"/>
              <a:t>cross</a:t>
            </a:r>
            <a:r>
              <a:rPr lang="hr-HR" dirty="0" smtClean="0"/>
              <a:t> </a:t>
            </a:r>
            <a:r>
              <a:rPr lang="hr-HR" dirty="0" err="1" smtClean="0"/>
              <a:t>curricular</a:t>
            </a:r>
            <a:r>
              <a:rPr lang="hr-HR" dirty="0" smtClean="0"/>
              <a:t>)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organising</a:t>
            </a:r>
            <a:r>
              <a:rPr lang="hr-HR" dirty="0" smtClean="0"/>
              <a:t> </a:t>
            </a:r>
            <a:r>
              <a:rPr lang="hr-HR" dirty="0" err="1" smtClean="0"/>
              <a:t>Croatian</a:t>
            </a:r>
            <a:r>
              <a:rPr lang="hr-HR" dirty="0" smtClean="0"/>
              <a:t> </a:t>
            </a:r>
            <a:r>
              <a:rPr lang="hr-HR" dirty="0" err="1" smtClean="0"/>
              <a:t>moodle</a:t>
            </a:r>
            <a:r>
              <a:rPr lang="hr-HR" dirty="0" smtClean="0"/>
              <a:t>  </a:t>
            </a:r>
          </a:p>
          <a:p>
            <a:endParaRPr lang="hr-HR" dirty="0" smtClean="0"/>
          </a:p>
          <a:p>
            <a:endParaRPr lang="hr-HR" dirty="0"/>
          </a:p>
          <a:p>
            <a:pPr>
              <a:defRPr/>
            </a:pPr>
            <a:endParaRPr lang="hr-HR" dirty="0">
              <a:latin typeface="Calibri" pitchFamily="34" charset="0"/>
            </a:endParaRPr>
          </a:p>
        </p:txBody>
      </p:sp>
      <p:pic>
        <p:nvPicPr>
          <p:cNvPr id="22" name="Picture 21" descr="slika moodl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8" y="2000240"/>
            <a:ext cx="7286644" cy="427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069" name="TextBox 23"/>
          <p:cNvSpPr txBox="1">
            <a:spLocks noChangeArrowheads="1"/>
          </p:cNvSpPr>
          <p:nvPr/>
        </p:nvSpPr>
        <p:spPr bwMode="auto">
          <a:xfrm>
            <a:off x="214282" y="642918"/>
            <a:ext cx="7572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dirty="0" smtClean="0"/>
              <a:t>4. Student </a:t>
            </a:r>
            <a:r>
              <a:rPr lang="hr-HR" dirty="0" err="1" smtClean="0"/>
              <a:t>virtual</a:t>
            </a:r>
            <a:r>
              <a:rPr lang="hr-HR" dirty="0" smtClean="0"/>
              <a:t> </a:t>
            </a:r>
            <a:r>
              <a:rPr lang="hr-HR" dirty="0" err="1" smtClean="0"/>
              <a:t>mobility</a:t>
            </a:r>
            <a:r>
              <a:rPr lang="hr-HR" dirty="0" smtClean="0"/>
              <a:t> on </a:t>
            </a:r>
            <a:r>
              <a:rPr lang="hr-HR" dirty="0" err="1" smtClean="0"/>
              <a:t>Twinspace</a:t>
            </a:r>
            <a:r>
              <a:rPr lang="hr-HR" dirty="0" smtClean="0"/>
              <a:t>-1.time-19.5.2016., 13.00-14.00,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Spanish</a:t>
            </a:r>
            <a:r>
              <a:rPr lang="hr-HR" dirty="0" smtClean="0"/>
              <a:t> </a:t>
            </a:r>
            <a:r>
              <a:rPr lang="hr-HR" smtClean="0"/>
              <a:t>students  </a:t>
            </a:r>
            <a:endParaRPr lang="hr-HR" dirty="0"/>
          </a:p>
          <a:p>
            <a:pPr>
              <a:defRPr/>
            </a:pPr>
            <a:endParaRPr lang="hr-HR" dirty="0">
              <a:latin typeface="Calibri" pitchFamily="34" charset="0"/>
            </a:endParaRPr>
          </a:p>
        </p:txBody>
      </p:sp>
      <p:pic>
        <p:nvPicPr>
          <p:cNvPr id="22" name="Picture 21" descr="media-share-0.02.01.ffda17177c7ec95fdd295df0ddc8903db9aedc61988a9ae0f6d0a33937e51844-Pictur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14346" y="1428736"/>
            <a:ext cx="4857752" cy="2732486"/>
          </a:xfrm>
          <a:prstGeom prst="rect">
            <a:avLst/>
          </a:prstGeom>
        </p:spPr>
      </p:pic>
      <p:pic>
        <p:nvPicPr>
          <p:cNvPr id="24" name="Picture 23" descr="media-share-0.02.01.e401f8338b768ecae0e198b7cc73e8d66504e7cda91967750a4274ec43e903a8-Pictur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00098" y="4214818"/>
            <a:ext cx="5072066" cy="2853037"/>
          </a:xfrm>
          <a:prstGeom prst="rect">
            <a:avLst/>
          </a:prstGeom>
        </p:spPr>
      </p:pic>
      <p:pic>
        <p:nvPicPr>
          <p:cNvPr id="26" name="Picture 25" descr="chat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0562" y="1071546"/>
            <a:ext cx="5000628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1071546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5. </a:t>
            </a:r>
            <a:r>
              <a:rPr lang="hr-HR" dirty="0" err="1" smtClean="0"/>
              <a:t>You</a:t>
            </a:r>
            <a:r>
              <a:rPr lang="hr-HR" dirty="0" smtClean="0"/>
              <a:t> tube </a:t>
            </a:r>
            <a:r>
              <a:rPr lang="hr-HR" dirty="0" err="1" smtClean="0"/>
              <a:t>maintaining</a:t>
            </a:r>
            <a:r>
              <a:rPr lang="hr-HR" dirty="0" smtClean="0"/>
              <a:t>: Europe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movie</a:t>
            </a:r>
            <a:r>
              <a:rPr lang="hr-HR" dirty="0" smtClean="0"/>
              <a:t> </a:t>
            </a:r>
            <a:r>
              <a:rPr lang="hr-HR" dirty="0" err="1" smtClean="0"/>
              <a:t>creation</a:t>
            </a:r>
            <a:r>
              <a:rPr lang="hr-HR" dirty="0" smtClean="0"/>
              <a:t> 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publishing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pictures</a:t>
            </a:r>
            <a:r>
              <a:rPr lang="hr-HR" dirty="0" smtClean="0"/>
              <a:t>-</a:t>
            </a:r>
            <a:r>
              <a:rPr lang="hr-HR" dirty="0" err="1" smtClean="0"/>
              <a:t>movie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meetinig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Lithuania</a:t>
            </a:r>
            <a:endParaRPr lang="hr-HR" dirty="0" smtClean="0"/>
          </a:p>
          <a:p>
            <a:r>
              <a:rPr lang="hr-HR" dirty="0" smtClean="0">
                <a:hlinkClick r:id="rId12"/>
              </a:rPr>
              <a:t>https://www.youtube.com/watch?v=gCFmIAMLEFc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3" name="Picture 22" descr="YOUTUB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43174" y="2071678"/>
            <a:ext cx="5991825" cy="452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928670"/>
            <a:ext cx="210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6. </a:t>
            </a:r>
            <a:r>
              <a:rPr lang="hr-HR" dirty="0" err="1" smtClean="0"/>
              <a:t>Twinspace</a:t>
            </a:r>
            <a:r>
              <a:rPr lang="hr-HR" dirty="0" smtClean="0"/>
              <a:t> </a:t>
            </a:r>
            <a:r>
              <a:rPr lang="hr-HR" dirty="0" err="1" smtClean="0"/>
              <a:t>update</a:t>
            </a:r>
            <a:endParaRPr lang="hr-HR" dirty="0"/>
          </a:p>
        </p:txBody>
      </p:sp>
      <p:pic>
        <p:nvPicPr>
          <p:cNvPr id="23" name="Picture 22" descr="twi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72" y="1428736"/>
            <a:ext cx="8286776" cy="473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erasmus-plus.ro/wp-content/uploads/2013/11/erasmus+logo_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20716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http://www.ue-varna.bg/Uploads/AdminUploads/images/crch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"/>
            <a:ext cx="1571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9" descr="Резултат с изображение за bg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3" name="Picture 11" descr="http://www.crwflags.com/fotw/images/b/bg-stat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54750"/>
            <a:ext cx="1071563" cy="6032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AutoShape 13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5" name="AutoShape 15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6" name="AutoShape 17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57" name="AutoShape 19" descr="data:image/png;base64,iVBORw0KGgoAAAANSUhEUgAAATwAAACfCAMAAABTJJXAAAAB41BMVEUAKYzeGBj////cAADd5OQAI4vfEhLv7+xIWIwAC4TAzuPOPDz61NkIe6Xn5+fp7+/b29vr6+vl398rR4lBU4zETk7839/lSU794+n99PTtjY7mcXHwl5fwp6vuf3/kO0HyoKD0oqj3xszgOzvtbHbnamoAc6D97/EAAAAAd6n/1wAIfaUAH4kAcJ7iAAAAGIrQAADi+P9AjYc2VZxferWnttv1///a3+0AgKxzr8yvudb+x8NufLSTxt7/0gCu2uxJl7z2xAbjJij2srGtETnlT1JBEGXR7fiCCFDkXl5uFWQbI39JHmtTk7aCAAAmPJMAX5rteYKSADZoqMmOwdrB2eXVQknhNTc9InRTAADQSFjGqztWXm6jaUgAF5EbQXplcZJXlH+1AAUfICCflJSGaGgVAAC0BTNJT3jkwicAAJhzcmSDgVUmO4QuhZlbIWbLGTeoEEyDoMSCjboyAABzAACaT0AAVpwhAAB3U1JaFG27q8UZO4SzAA7NLCuKAEDYwsKjQ16/ujApLIB/NmViPWdpnXCBH1zi0B88i5CApWCSsFLCulNnmn2DSmQ7LXPOmSbnqwDsnQC0WVx8aZyilUHRsjSkrVyhezyuuTuIpHGHQVtZZGwAK3+ztF/cyyx6eFmiZvgtAAAKMElEQVR4nO2c/XsSyR3Al11ZC8eas9eD8P6i7LqwQEgiL0HCywYJ4ZRoksNUG03antJTPLVX2zuN58vdJdF4F9tq4+nZP7UzmwRGTWpgnofZ52E+PwSYyeb55pPv7HxnmMAcPEDpEpY58OlHlK745wBz4COOp3QB9ymUxxsoXcBTed1D5WFA5WFA5WFA5WFA5WFA5WFA5WFA5WFA5WFA5WFA5WFA5WFA5WFA5WFA5WGge3kcRzqCvdGdPO6tWHjO5Xq3pbfx/D/0Jo/32BBZvEGNxzNFpIHzntFRsPqSx3kSks+wk1xc3ZJMpcrWeqvB4JJYj25yT1/yuAo7MpKUnFvJx5XsOQGQtVc0XzwXlJKjI2xQL/aIy+OQUcrZ2NGYopxIWkocz3MeNi1CeWIaZBt4bbMkTyhKbJQtte3xJCcU0vI4h6e4o4+zSbcUhmFitZt2t4HzJ/KaO2Avn/BHebd97FoMdCsnWNu2MZ4relzk7BGWx5USZVataOnHFwePmxiI0TRilizl1LY7YC9cttjNIyaj1m26KdV5LekqbracqBCzR1YeX7SmhVRuQHLYwPCzjsWYbYzVf5lTQNq2O0FImUcV405vbMwKhrvNIw3k8sKstUgsfKLyOFc5Atyk0mV7pqQmGajn4fV7NyYuL3PfC4I8LEN38CE83RILR645Y8vYy+kw0Bop+0ilHlF5vC2R38qtSCobT5qmfjxriEa3Ds5w91PNtZXHi6KwuraytircBmKNzE7ymZLxbCoiinIzLOQTNkL2yMqzZEHqNLX0ElP3DcBZqw/Ke7DR+EGWF99sNIaBPCPz6PtH1x9WtWE9ApJOHB5urqyK4qyVVPwE5XGeOByUL9ZlcRU8eRrVAoJZFwXcT73cePZssxl+/OzZxuPw7Wuvz//89NGjn7bkTYfBleuhUGhNFsS4g0zqEZTH2+xg0Iryk9Cb0CLIvukoz0f55cs37l0/VwW51WyECuOF9WHwZbzQvBN7U2hcUK5vpZ4iQ3mLIUhTzNtLZH4DcvK4TA7MFsObUEAYjlzDV2ehtm3uiOuhjdCTsLAGHl4KtWsrhcYVMOMatVkXXrC6Aq4cXxWFSNZCJPXIyePOxEExIrzUsucFkBG+Y0QmVKYG7nabLwVZFhYfrMtC7crV0PjV10z11auLd4w1WMTIqw9g4oFn4TiRBS9BecE4TB/5MZS38gOsRhB51epPYlgW5GZzDdiRw2JNMT4fBxQKhdCXpuPmdB6M+MU34bVh8ENSZWd/yTNw9hkoD2bPr02QSeHpLW2g0Ju4/NXycgT2Lq4U1mBqybXYf0PjG0BeqBBSFDPLJsq5fLgpa1P1DNtnwxZUyMkInGwXh1fWNQWp19cnzy7vFHr8JShvc+NZAw7pCKNcCI2HQN4Vxv+9UB3iPaoEBOZmRIJ1MsnZ1ivBElmWwdiEhd5MfoJHKr0okCeuFzYKhReiJu9V43mo0QCj9vzCOe7u10MGr98K/GVPiXnJ1m+zrYEL5FpLf7D2H0j9AvNn+6A5B+XJL8cLG+ObMPOMsScXrz65eOH5xUZj4dHQ/LH500vRaMUnsYm5uUDf1XlwdYa4S7LypSgf5UChNzn1EJRyWh38YqWwqQ3b2NP/LKxcW7j65V9AwXL59BfHIF+cjkZLAYklU+YR3hiwpsWUCAmnWTYrRtBCT1tEgMXbInwAM3G1ehGM1z8YL5xfYH5fnJ9fWvrzn/54bH5paMhhLZIJn6g8zlUWc3Oz6ezcAMsOgKqv1ipWFCV2W4BaIxH4VbgdU5S/XQElsvEf15RR1qp6wApuHmbf35cs/n7cGDBE2Rl5jtUoA3dhbetEiZmU2siJWzdns9mcRjY7e/PWiZFazBRTwAJDGZ0rgyssjhLHff3XaMXel1tSBs6dE8VT2fhAOa2N0WmTsTYyejyZTEr2wYDqcng0HC41MGg/DJqPj47UGNO0KJxKlxOs3XKmeDqqZvpTHl9h4X6xGIHVmhhJpcfMCSmjuoLFKPce0WLQ5c5ICfNYGm7lge+GSatW2GB/7iQbotqOnradNzMbl6xqpWiAonYNiIc9hmLFb5XiszNwphFmDiRYMpsCWkCE3wDSFriikM8dsKtOL7D2wVBgDeh1qhJYncEZZSZxtF/lwQVuJJ9NWFXbXvm2GzAHbao1kc1H8iy54InL88XLkloq7l/cDjxnKKmDZXJv/5CXx3stDnhqoLt/FuYMHguh1YUWPJS3/P7U1kO8NgQvwl7taIeXaOhA3sffWcihBjOONhm71AZpdwwi7QH0gqMqweC/O8R8fJglh9XpQv6ULqTHjv6NB5EON9LuOGrtdcQIv9WBvNZN5B157bvLO/La7VQeldclVB4GVB4GVB4GVB4GVB4GVB4GVB4GVB4GVqdjj+UZu5/lmae/5QXRV37EixftQHdPPGgHldcCeQeWf0sechiFymtB5WFA5WFA5WFA5WFA5WFA5WFA5WFA5WFA5WHwrrz2cYC35SEdVN4OQJ69BeuvH2lRQjtK7fa6B+3ob3l0V6V76H4eBlQeBlQeBlQeBlQeBlQeBlQeBtjyLL2OGIG0vEEPljzXmX7OPOmoA0eezyP1OmIE0vLY4F7Ls/2dSXb2Ol4U4vJKbmcbRwAh2G4Pqki7D7nAXSEZO3F5wQDyAj0xUEe/68geJwYCb+1o9Rri8gIO5EXHm6Gq2psod4e4PGsRedGxPBvJyZa8PAmV1LG8OsnJlrw81uFrP+9UnoqO+d5DXp4Fued3Ks8Z6FGQu0NeHmtoD70O5UnFngW5KzqQ5z7TetqhPJe/d1Huhg7kSbbW+qEzefYSuvAggA7ksa6Wjs7kuchOF/qQZ6/vZFBH8iSydQqrD3nwk2W22HN5ttuBbqe7t1G+D5R3kHQQbMVt8bsBLh+CGwHtcMAGf0AtkY5akzdmJs23y2q9sy0pXvV+Szpq89hh5tAdE2liJ4+oPN/BZiinlr6JkY7a9MlB5tAnb31AMRmmKhmO37c8Tq1MkY6YYYy/04k8ZrKi7jvzeNV5j3S8jJ7kMZPBzH7lqR49uNOTPGayFFD3Iy+gViZJx6qhJ3nMVD2wH3lW74+kI91CV/KYc0MO+wfl+YbOkY5zG33JY6r32sm3uzyL9171wz+nN+hMHki+u5XA3vKswaXPSEfYRnfyGOazu0fgh+YDedufFA9PwEN5dtV29xvS0aHoUB7IvonPgxlJqlRK9SKgbqtUBqVM8PMJHWUdRJfywL1v6uzQEZfP5fL5/T6Xw+cocWendHOv20Gn8iDVk5M3JjRuTJ7UZYQ6lqd/qDwMqDwMqDwMqDwMqDwMqDwMqDwMqDwMqDwMqDwMqDwMqDwMqDwMqDwMqDwMqDwMqDwMqDwMqDwMqDwMqDwMqDwMqDwMqDwMqDwMqDwMqDwMqDwMqDwMqDwMqDwMqDwMqDwMqDwMqDwMqDwMtuQpRkoXKFDeld9QuuLSQYY9SOkS9n+mGeY3aOBTj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58" name="Picture 21" descr="https://upload.wikimedia.org/wikipedia/commons/thumb/1/1b/Flag_of_Croatia.svg/1280px-Flag_of_Croatia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9" name="Picture 23" descr="http://wwp.greenwichmeantime.com/time-zone/europe/european-union/estonia/images/estonia-fla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0" name="Picture 27" descr="http://niemiecki-bielsko.pl/wp-content/uploads/2014/07/D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1" name="AutoShape 29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2" name="AutoShape 31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sp>
        <p:nvSpPr>
          <p:cNvPr id="2063" name="AutoShape 33" descr="https://upload.wikimedia.org/wikipedia/en/0/03/Flag_of_Italy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sr-Latn-CS">
              <a:latin typeface="Calibri" pitchFamily="34" charset="0"/>
            </a:endParaRPr>
          </a:p>
        </p:txBody>
      </p:sp>
      <p:pic>
        <p:nvPicPr>
          <p:cNvPr id="2064" name="Picture 35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6257925"/>
            <a:ext cx="10001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5" name="Picture 37" descr="http://www.mapsofworld.com/images/world-countries-flags/lithuania-fla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38" y="6265863"/>
            <a:ext cx="1000125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6" name="Picture 39" descr="https://upload.wikimedia.org/wikipedia/commons/thumb/5/5c/Flag_of_Portugal.svg/2000px-Flag_of_Portugal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38" y="6265863"/>
            <a:ext cx="1071562" cy="59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67" name="Picture 41" descr="http://www.crwflags.com/fotw/images/e/es-1936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45225"/>
            <a:ext cx="1000125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68" name="TextBox 23"/>
          <p:cNvSpPr txBox="1">
            <a:spLocks noChangeArrowheads="1"/>
          </p:cNvSpPr>
          <p:nvPr/>
        </p:nvSpPr>
        <p:spPr bwMode="auto">
          <a:xfrm>
            <a:off x="1643063" y="0"/>
            <a:ext cx="5643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>
                <a:solidFill>
                  <a:srgbClr val="003399"/>
                </a:solidFill>
                <a:latin typeface="Calibri" pitchFamily="34" charset="0"/>
              </a:rPr>
              <a:t>№</a:t>
            </a:r>
            <a:r>
              <a:rPr lang="ru-RU">
                <a:solidFill>
                  <a:srgbClr val="003399"/>
                </a:solidFill>
                <a:latin typeface="Calibri" pitchFamily="34" charset="0"/>
              </a:rPr>
              <a:t>2015-1-</a:t>
            </a:r>
            <a:r>
              <a:rPr lang="en-US">
                <a:solidFill>
                  <a:srgbClr val="003399"/>
                </a:solidFill>
                <a:latin typeface="Calibri" pitchFamily="34" charset="0"/>
              </a:rPr>
              <a:t>BG01-KA201-014198</a:t>
            </a:r>
          </a:p>
          <a:p>
            <a:pPr algn="ctr"/>
            <a:r>
              <a:rPr lang="en-US">
                <a:solidFill>
                  <a:srgbClr val="C00000"/>
                </a:solidFill>
                <a:latin typeface="Calibri" pitchFamily="34" charset="0"/>
              </a:rPr>
              <a:t>Active, Attractive And Interactive eU Mathematics</a:t>
            </a:r>
          </a:p>
          <a:p>
            <a:pPr algn="ctr"/>
            <a:endParaRPr lang="bg-BG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785794"/>
            <a:ext cx="558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7. Logo for </a:t>
            </a:r>
            <a:r>
              <a:rPr lang="hr-HR" dirty="0" err="1" smtClean="0"/>
              <a:t>the</a:t>
            </a:r>
            <a:r>
              <a:rPr lang="hr-HR" dirty="0" smtClean="0"/>
              <a:t> project-</a:t>
            </a:r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student Josip </a:t>
            </a:r>
            <a:r>
              <a:rPr lang="hr-HR" dirty="0" err="1" smtClean="0"/>
              <a:t>Papazovic</a:t>
            </a:r>
            <a:endParaRPr lang="hr-HR" dirty="0" smtClean="0"/>
          </a:p>
        </p:txBody>
      </p:sp>
      <p:pic>
        <p:nvPicPr>
          <p:cNvPr id="1026" name="Picture 2" descr="C:\Users\Nana\Desktop\Mobitel 24.6.2016\Pictures\Viber\Share2016-05-06-3e5c123d720ecd1b09198d2f76735c98278175bc1c38cd82da386c0417de83c4-Pictur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121442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240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Nana</dc:creator>
  <cp:lastModifiedBy>User</cp:lastModifiedBy>
  <cp:revision>32</cp:revision>
  <dcterms:created xsi:type="dcterms:W3CDTF">2016-06-24T10:49:32Z</dcterms:created>
  <dcterms:modified xsi:type="dcterms:W3CDTF">2016-09-18T15:57:21Z</dcterms:modified>
</cp:coreProperties>
</file>